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1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5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896" r:id="rId6"/>
    <p:sldLayoutId id="2147483892" r:id="rId7"/>
    <p:sldLayoutId id="2147483893" r:id="rId8"/>
    <p:sldLayoutId id="2147483894" r:id="rId9"/>
    <p:sldLayoutId id="2147483895" r:id="rId10"/>
    <p:sldLayoutId id="2147483897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テーブルの上に置かれたパンフレットと植物&#10;&#10;低い精度で自動的に生成された説明">
            <a:extLst>
              <a:ext uri="{FF2B5EF4-FFF2-40B4-BE49-F238E27FC236}">
                <a16:creationId xmlns:a16="http://schemas.microsoft.com/office/drawing/2014/main" id="{BD238F70-0A72-FA72-9C3E-33920A1E5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r="1" b="10477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D532F9-2249-B3A4-5D70-EDC8F0C5875F}"/>
              </a:ext>
            </a:extLst>
          </p:cNvPr>
          <p:cNvSpPr txBox="1"/>
          <p:nvPr/>
        </p:nvSpPr>
        <p:spPr>
          <a:xfrm>
            <a:off x="865060" y="336701"/>
            <a:ext cx="8191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Mana’olana</a:t>
            </a:r>
            <a:r>
              <a:rPr lang="ja-JP" altLang="en-US" sz="4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44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ポップアップストア</a:t>
            </a:r>
            <a:r>
              <a:rPr kumimoji="1" lang="ja-JP" altLang="en-US" sz="4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＆真夏のお茶会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3AD08D-04E7-BA9A-4BA0-92AAC5ED97CE}"/>
              </a:ext>
            </a:extLst>
          </p:cNvPr>
          <p:cNvSpPr txBox="1"/>
          <p:nvPr/>
        </p:nvSpPr>
        <p:spPr>
          <a:xfrm>
            <a:off x="6940997" y="4582307"/>
            <a:ext cx="5592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２０２２年７月１８日（月）祝日</a:t>
            </a:r>
            <a:endParaRPr kumimoji="1" lang="en-US" altLang="ja-JP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代官山ヒルサイドテラス</a:t>
            </a:r>
          </a:p>
          <a:p>
            <a:pPr algn="ctr"/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お茶会：</a:t>
            </a:r>
            <a:r>
              <a:rPr kumimoji="1" lang="en-US" altLang="ja-JP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11:00 </a:t>
            </a:r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kumimoji="1" lang="en-US" altLang="ja-JP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13:00</a:t>
            </a:r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（限定５名）</a:t>
            </a:r>
            <a:endParaRPr kumimoji="1" lang="en-US" altLang="ja-JP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</a:p>
          <a:p>
            <a:pPr algn="ctr"/>
            <a:r>
              <a:rPr kumimoji="1" lang="ja-JP" altLang="en-US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＊靴のご試着をご希望の方は</a:t>
            </a:r>
            <a:endParaRPr kumimoji="1" lang="en-US" altLang="ja-JP" sz="2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１３：３０～１６：３０の間にご予約ください。</a:t>
            </a:r>
            <a:endParaRPr kumimoji="1" lang="ja-JP" altLang="en-US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B8BF25-6553-67B2-F06B-C94304473311}"/>
              </a:ext>
            </a:extLst>
          </p:cNvPr>
          <p:cNvSpPr txBox="1"/>
          <p:nvPr/>
        </p:nvSpPr>
        <p:spPr>
          <a:xfrm>
            <a:off x="937692" y="1642829"/>
            <a:ext cx="909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SEACRET SALE </a:t>
            </a:r>
            <a:r>
              <a:rPr kumimoji="1" lang="ja-JP" altLang="en-US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も開催！一部の商品がセール価格でお買い求めいただけます。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21171027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Yu Mincho Light"/>
        <a:ea typeface=""/>
        <a:cs typeface=""/>
      </a:majorFont>
      <a:minorFont>
        <a:latin typeface="Yu Minch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Yu Mincho Light</vt:lpstr>
      <vt:lpstr>Arial</vt:lpstr>
      <vt:lpstr>SketchyVTI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夏の試着会＆ 代官山でオシャレにランチ会</dc:title>
  <dc:creator>FUSEDA SACHIKO</dc:creator>
  <cp:lastModifiedBy>FUSEDA SACHIKO</cp:lastModifiedBy>
  <cp:revision>13</cp:revision>
  <dcterms:created xsi:type="dcterms:W3CDTF">2022-07-01T02:37:21Z</dcterms:created>
  <dcterms:modified xsi:type="dcterms:W3CDTF">2022-07-01T09:50:06Z</dcterms:modified>
</cp:coreProperties>
</file>